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85222B7-A984-4AE1-9448-68ADD8F1317D}">
          <p14:sldIdLst>
            <p14:sldId id="256"/>
            <p14:sldId id="257"/>
          </p14:sldIdLst>
        </p14:section>
        <p14:section name="[[!Oppty_Name!]]" id="{52EAF5CE-6AF1-4526-9F69-05726E35EBD3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ya Todupunuri" userId="47c827f8-fc0b-415a-b2b7-025e33b7c114" providerId="ADAL" clId="{4C9B3B09-7DB6-44BF-A220-9065FFD20C48}"/>
    <pc:docChg chg="custSel delSld modSld delSection modSection">
      <pc:chgData name="Soumya Todupunuri" userId="47c827f8-fc0b-415a-b2b7-025e33b7c114" providerId="ADAL" clId="{4C9B3B09-7DB6-44BF-A220-9065FFD20C48}" dt="2026-02-02T15:57:33.115" v="9" actId="2166"/>
      <pc:docMkLst>
        <pc:docMk/>
      </pc:docMkLst>
      <pc:sldChg chg="delSp mod">
        <pc:chgData name="Soumya Todupunuri" userId="47c827f8-fc0b-415a-b2b7-025e33b7c114" providerId="ADAL" clId="{4C9B3B09-7DB6-44BF-A220-9065FFD20C48}" dt="2026-02-02T15:22:32.333" v="6" actId="478"/>
        <pc:sldMkLst>
          <pc:docMk/>
          <pc:sldMk cId="4268703831" sldId="256"/>
        </pc:sldMkLst>
        <pc:spChg chg="del">
          <ac:chgData name="Soumya Todupunuri" userId="47c827f8-fc0b-415a-b2b7-025e33b7c114" providerId="ADAL" clId="{4C9B3B09-7DB6-44BF-A220-9065FFD20C48}" dt="2026-02-02T15:22:32.333" v="6" actId="478"/>
          <ac:spMkLst>
            <pc:docMk/>
            <pc:sldMk cId="4268703831" sldId="256"/>
            <ac:spMk id="4" creationId="{2252A016-F123-F880-2A85-F50EC4A0D661}"/>
          </ac:spMkLst>
        </pc:spChg>
      </pc:sldChg>
      <pc:sldChg chg="delSp mod">
        <pc:chgData name="Soumya Todupunuri" userId="47c827f8-fc0b-415a-b2b7-025e33b7c114" providerId="ADAL" clId="{4C9B3B09-7DB6-44BF-A220-9065FFD20C48}" dt="2026-02-02T15:22:38.317" v="7" actId="478"/>
        <pc:sldMkLst>
          <pc:docMk/>
          <pc:sldMk cId="567262441" sldId="257"/>
        </pc:sldMkLst>
        <pc:spChg chg="del">
          <ac:chgData name="Soumya Todupunuri" userId="47c827f8-fc0b-415a-b2b7-025e33b7c114" providerId="ADAL" clId="{4C9B3B09-7DB6-44BF-A220-9065FFD20C48}" dt="2026-02-02T15:22:38.317" v="7" actId="478"/>
          <ac:spMkLst>
            <pc:docMk/>
            <pc:sldMk cId="567262441" sldId="257"/>
            <ac:spMk id="9" creationId="{59886CBB-0F12-00C0-A017-6CDA3F7F69EC}"/>
          </ac:spMkLst>
        </pc:spChg>
      </pc:sldChg>
      <pc:sldChg chg="del">
        <pc:chgData name="Soumya Todupunuri" userId="47c827f8-fc0b-415a-b2b7-025e33b7c114" providerId="ADAL" clId="{4C9B3B09-7DB6-44BF-A220-9065FFD20C48}" dt="2026-02-02T15:22:22.879" v="3" actId="2696"/>
        <pc:sldMkLst>
          <pc:docMk/>
          <pc:sldMk cId="343991206" sldId="258"/>
        </pc:sldMkLst>
      </pc:sldChg>
      <pc:sldChg chg="del">
        <pc:chgData name="Soumya Todupunuri" userId="47c827f8-fc0b-415a-b2b7-025e33b7c114" providerId="ADAL" clId="{4C9B3B09-7DB6-44BF-A220-9065FFD20C48}" dt="2026-02-02T15:22:25.353" v="4" actId="2696"/>
        <pc:sldMkLst>
          <pc:docMk/>
          <pc:sldMk cId="436447789" sldId="260"/>
        </pc:sldMkLst>
      </pc:sldChg>
      <pc:sldChg chg="del">
        <pc:chgData name="Soumya Todupunuri" userId="47c827f8-fc0b-415a-b2b7-025e33b7c114" providerId="ADAL" clId="{4C9B3B09-7DB6-44BF-A220-9065FFD20C48}" dt="2026-02-02T15:22:27.449" v="5" actId="2696"/>
        <pc:sldMkLst>
          <pc:docMk/>
          <pc:sldMk cId="3091535843" sldId="263"/>
        </pc:sldMkLst>
      </pc:sldChg>
      <pc:sldChg chg="del">
        <pc:chgData name="Soumya Todupunuri" userId="47c827f8-fc0b-415a-b2b7-025e33b7c114" providerId="ADAL" clId="{4C9B3B09-7DB6-44BF-A220-9065FFD20C48}" dt="2026-02-02T15:21:36.598" v="1" actId="2696"/>
        <pc:sldMkLst>
          <pc:docMk/>
          <pc:sldMk cId="3689151265" sldId="266"/>
        </pc:sldMkLst>
      </pc:sldChg>
      <pc:sldChg chg="delSp modSp mod">
        <pc:chgData name="Soumya Todupunuri" userId="47c827f8-fc0b-415a-b2b7-025e33b7c114" providerId="ADAL" clId="{4C9B3B09-7DB6-44BF-A220-9065FFD20C48}" dt="2026-02-02T15:57:33.115" v="9" actId="2166"/>
        <pc:sldMkLst>
          <pc:docMk/>
          <pc:sldMk cId="3147410569" sldId="267"/>
        </pc:sldMkLst>
        <pc:spChg chg="del">
          <ac:chgData name="Soumya Todupunuri" userId="47c827f8-fc0b-415a-b2b7-025e33b7c114" providerId="ADAL" clId="{4C9B3B09-7DB6-44BF-A220-9065FFD20C48}" dt="2026-02-02T15:22:44.407" v="8" actId="478"/>
          <ac:spMkLst>
            <pc:docMk/>
            <pc:sldMk cId="3147410569" sldId="267"/>
            <ac:spMk id="6" creationId="{667B17A3-04B8-B4DA-B905-DDEB30AAB24D}"/>
          </ac:spMkLst>
        </pc:spChg>
        <pc:graphicFrameChg chg="modGraphic">
          <ac:chgData name="Soumya Todupunuri" userId="47c827f8-fc0b-415a-b2b7-025e33b7c114" providerId="ADAL" clId="{4C9B3B09-7DB6-44BF-A220-9065FFD20C48}" dt="2026-02-02T15:57:33.115" v="9" actId="2166"/>
          <ac:graphicFrameMkLst>
            <pc:docMk/>
            <pc:sldMk cId="3147410569" sldId="267"/>
            <ac:graphicFrameMk id="4" creationId="{3E725C5B-1432-ED7E-8983-891216D99167}"/>
          </ac:graphicFrameMkLst>
        </pc:graphicFrameChg>
      </pc:sldChg>
      <pc:sldChg chg="del">
        <pc:chgData name="Soumya Todupunuri" userId="47c827f8-fc0b-415a-b2b7-025e33b7c114" providerId="ADAL" clId="{4C9B3B09-7DB6-44BF-A220-9065FFD20C48}" dt="2026-02-02T15:21:31.859" v="0" actId="18676"/>
        <pc:sldMkLst>
          <pc:docMk/>
          <pc:sldMk cId="1523066027" sldId="269"/>
        </pc:sldMkLst>
      </pc:sldChg>
      <pc:sldChg chg="del">
        <pc:chgData name="Soumya Todupunuri" userId="47c827f8-fc0b-415a-b2b7-025e33b7c114" providerId="ADAL" clId="{4C9B3B09-7DB6-44BF-A220-9065FFD20C48}" dt="2026-02-02T15:21:31.859" v="0" actId="18676"/>
        <pc:sldMkLst>
          <pc:docMk/>
          <pc:sldMk cId="1236036329" sldId="270"/>
        </pc:sldMkLst>
      </pc:sldChg>
      <pc:sldChg chg="del">
        <pc:chgData name="Soumya Todupunuri" userId="47c827f8-fc0b-415a-b2b7-025e33b7c114" providerId="ADAL" clId="{4C9B3B09-7DB6-44BF-A220-9065FFD20C48}" dt="2026-02-02T15:21:31.859" v="0" actId="18676"/>
        <pc:sldMkLst>
          <pc:docMk/>
          <pc:sldMk cId="3018770851" sldId="271"/>
        </pc:sldMkLst>
      </pc:sldChg>
      <pc:sldChg chg="del">
        <pc:chgData name="Soumya Todupunuri" userId="47c827f8-fc0b-415a-b2b7-025e33b7c114" providerId="ADAL" clId="{4C9B3B09-7DB6-44BF-A220-9065FFD20C48}" dt="2026-02-02T15:22:20.419" v="2" actId="2696"/>
        <pc:sldMkLst>
          <pc:docMk/>
          <pc:sldMk cId="162186205" sldId="273"/>
        </pc:sldMkLst>
      </pc:sldChg>
      <pc:sldChg chg="del">
        <pc:chgData name="Soumya Todupunuri" userId="47c827f8-fc0b-415a-b2b7-025e33b7c114" providerId="ADAL" clId="{4C9B3B09-7DB6-44BF-A220-9065FFD20C48}" dt="2026-02-02T15:21:31.859" v="0" actId="18676"/>
        <pc:sldMkLst>
          <pc:docMk/>
          <pc:sldMk cId="1313196226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808C-B397-5142-D908-9AC0882D9E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B9237-028A-B3C8-0F81-854D5C983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8EC99-6BC3-4B31-E6A3-73D99D169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8F492-6383-A1BE-42D8-4BF446ED2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D0A09-884D-8AB1-9EA8-4A5528261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6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7999-48CA-F365-70D7-2626D5E6A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E98455-19E3-EFA8-8BB0-9C36A56641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3BFE9-E4E4-71FB-03A3-1A0D947D5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21F00-5280-70A2-6085-219FAEA35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F3595-0AF8-9854-2C8F-0B267A59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1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7CE0C0-435B-CBBB-9120-3AABFE358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FA44F9-0CC7-7E91-EE2C-314B745156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6C96A-3150-5F7B-7972-2F7FD5322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74D21-9758-1678-74AF-13C6A31C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A8071-E7AD-26A3-E7CC-23D8903D8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8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1F994-BC04-54EA-42D0-0192ED76D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1C2B1-85C0-0294-F429-D614EAF1A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13137-DB37-0E3F-9692-8333A2178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3FFD6-6501-0716-1304-E1662FA98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1B6AA-2DEB-5614-C295-E1CA979A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9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FDBF2-C9AD-79EF-B162-EF0A8C9F7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3C4F0-D15D-007D-7A4D-39C779EEC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EE8F1-5A78-A470-80A1-F40EC547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4AE2D-EC97-093C-8F8B-C528BAC6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CFA1-E8C0-1800-9832-1E9EBC272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1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3CC3-D473-643D-12BB-625A0B04C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6F5A3-CBE7-09DF-80B2-F76AC144E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398BFE-C774-B604-E170-B60384EA3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38D57-2E80-529D-1AA8-5014A1B80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52D96-434B-8DD7-D90B-C50003FF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B84F0-A2D9-6001-50DF-40F4C4347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9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45388-A1EE-327A-2E55-1ADF45F22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D8A2E-07FE-48AD-7D29-4F586CF9F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0E7471-EFF8-C665-92FC-45385F29B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038B6D-3CF8-7B9C-523B-E46C66EBE3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5316C9-C08B-52F0-47AD-014536429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21B3D-5628-D589-1CBF-968B33AFB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2FEA4C-A855-C507-6E4E-02C1912A8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0BC2AF-7059-8CB5-636A-9125C257D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5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4EB08-062A-6D2F-1E6F-F1AB4C8CC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7C9840-5E91-BAC8-A2F9-24D46965F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E42D5E-2FA2-16D2-85AC-0CC24F9B2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47A1E1-2C62-8EA2-CD48-636CF742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34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2C5807-36B6-6589-B287-23FA37FF5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6DB4B5-245F-7EC7-A2AE-12053A2E5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9B3E2-8176-07A3-E0C1-A05DAC96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52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E18E1-BE50-E8F3-B24A-D8F6060F6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2E076-A25C-31E0-CF34-A4FCCC4F2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4C491B-A590-BB45-C11D-251057A13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BCE21-0E6F-19C1-0C9E-3D11BA484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0D074-9A70-4A4A-E5D9-83631AAA7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6B294-EE4D-90D4-2971-62B8C04FC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7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D38AE-5BE7-DEE6-0333-FFC31CA9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A9C9EB-09DF-4468-4ABA-75407DDB5F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921CF-108B-20F9-A190-EC8675B3B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B331E3-C8C8-414B-1B9B-C0645A5B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2BBD8-A7AB-35ED-8420-79D4FCF2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7861B-0F48-9826-B135-4A8F32A9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7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57AAC-A727-191D-3CE4-BAEDF41FF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AC959-F6E6-E21C-6E52-A0500EF2D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FACC5-CE75-D4E3-7467-1013EB156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DCB6A3-648C-481E-8A06-A43D85281C3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4EC4C-CBD0-DE8C-2791-469EF1AD4F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7134D-9F91-80F0-C78F-EE7E1227F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6B2E35-351E-4C17-83C6-7362A662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69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6BC4E-E57F-3F60-CE26-927A1A5E10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ACEA2E-AEBC-9B4A-3CCC-AABCEC3F30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ACCOUNT: [[!</a:t>
            </a:r>
            <a:r>
              <a:rPr lang="en-US" dirty="0" err="1"/>
              <a:t>Account_Name</a:t>
            </a:r>
            <a:r>
              <a:rPr lang="en-US" dirty="0"/>
              <a:t>!]]</a:t>
            </a:r>
          </a:p>
        </p:txBody>
      </p:sp>
    </p:spTree>
    <p:extLst>
      <p:ext uri="{BB962C8B-B14F-4D97-AF65-F5344CB8AC3E}">
        <p14:creationId xmlns:p14="http://schemas.microsoft.com/office/powerpoint/2010/main" val="426870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2C2BD-8024-3E23-6C89-238013474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Opportunities</a:t>
            </a:r>
          </a:p>
          <a:p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2F529F7-AD57-6391-4979-65BD21B1E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ROW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5DB6C1-18A9-9D45-4E59-AA8085D27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429675"/>
              </p:ext>
            </p:extLst>
          </p:nvPr>
        </p:nvGraphicFramePr>
        <p:xfrm>
          <a:off x="534237" y="2345071"/>
          <a:ext cx="11123525" cy="913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762">
                  <a:extLst>
                    <a:ext uri="{9D8B030D-6E8A-4147-A177-3AD203B41FA5}">
                      <a16:colId xmlns:a16="http://schemas.microsoft.com/office/drawing/2014/main" val="3759348069"/>
                    </a:ext>
                  </a:extLst>
                </a:gridCol>
                <a:gridCol w="1578633">
                  <a:extLst>
                    <a:ext uri="{9D8B030D-6E8A-4147-A177-3AD203B41FA5}">
                      <a16:colId xmlns:a16="http://schemas.microsoft.com/office/drawing/2014/main" val="3385973443"/>
                    </a:ext>
                  </a:extLst>
                </a:gridCol>
                <a:gridCol w="2130577">
                  <a:extLst>
                    <a:ext uri="{9D8B030D-6E8A-4147-A177-3AD203B41FA5}">
                      <a16:colId xmlns:a16="http://schemas.microsoft.com/office/drawing/2014/main" val="3315445696"/>
                    </a:ext>
                  </a:extLst>
                </a:gridCol>
                <a:gridCol w="1940380">
                  <a:extLst>
                    <a:ext uri="{9D8B030D-6E8A-4147-A177-3AD203B41FA5}">
                      <a16:colId xmlns:a16="http://schemas.microsoft.com/office/drawing/2014/main" val="2573115480"/>
                    </a:ext>
                  </a:extLst>
                </a:gridCol>
                <a:gridCol w="1193391">
                  <a:extLst>
                    <a:ext uri="{9D8B030D-6E8A-4147-A177-3AD203B41FA5}">
                      <a16:colId xmlns:a16="http://schemas.microsoft.com/office/drawing/2014/main" val="1414064526"/>
                    </a:ext>
                  </a:extLst>
                </a:gridCol>
                <a:gridCol w="1193391">
                  <a:extLst>
                    <a:ext uri="{9D8B030D-6E8A-4147-A177-3AD203B41FA5}">
                      <a16:colId xmlns:a16="http://schemas.microsoft.com/office/drawing/2014/main" val="1678282546"/>
                    </a:ext>
                  </a:extLst>
                </a:gridCol>
                <a:gridCol w="1193391">
                  <a:extLst>
                    <a:ext uri="{9D8B030D-6E8A-4147-A177-3AD203B41FA5}">
                      <a16:colId xmlns:a16="http://schemas.microsoft.com/office/drawing/2014/main" val="16699314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ROW (@RowNumber)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OPPTY NAME (Text)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DATETIME (Creation Date)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TEXT FIELD (Description)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DATE (Close Date)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CURRENCY (Revenue)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NUMBER PERCENT. (Probability)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37655358"/>
                  </a:ext>
                </a:extLst>
              </a:tr>
              <a:tr h="5425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[[!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Opportunity_Number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!]]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[[!Opportunity_Name!]]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[[!Opportunity_Creation_Date!]]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[[!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Opportunity_Description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!]]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[[!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Opportunity_Close_Date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!]]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[[!Opportunity_Expected_Revenue!]]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[[!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Opportunity_Probability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!]]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92095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262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1D3D1-B109-A079-9DD3-053BA694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1.A - Opportunity Products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E725C5B-1432-ED7E-8983-891216D991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517986"/>
              </p:ext>
            </p:extLst>
          </p:nvPr>
        </p:nvGraphicFramePr>
        <p:xfrm>
          <a:off x="916858" y="2405728"/>
          <a:ext cx="8984720" cy="761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4080">
                  <a:extLst>
                    <a:ext uri="{9D8B030D-6E8A-4147-A177-3AD203B41FA5}">
                      <a16:colId xmlns:a16="http://schemas.microsoft.com/office/drawing/2014/main" val="58230005"/>
                    </a:ext>
                  </a:extLst>
                </a:gridCol>
                <a:gridCol w="1449920">
                  <a:extLst>
                    <a:ext uri="{9D8B030D-6E8A-4147-A177-3AD203B41FA5}">
                      <a16:colId xmlns:a16="http://schemas.microsoft.com/office/drawing/2014/main" val="2576816125"/>
                    </a:ext>
                  </a:extLst>
                </a:gridCol>
                <a:gridCol w="1665200">
                  <a:extLst>
                    <a:ext uri="{9D8B030D-6E8A-4147-A177-3AD203B41FA5}">
                      <a16:colId xmlns:a16="http://schemas.microsoft.com/office/drawing/2014/main" val="81571724"/>
                    </a:ext>
                  </a:extLst>
                </a:gridCol>
                <a:gridCol w="1708440">
                  <a:extLst>
                    <a:ext uri="{9D8B030D-6E8A-4147-A177-3AD203B41FA5}">
                      <a16:colId xmlns:a16="http://schemas.microsoft.com/office/drawing/2014/main" val="3585825043"/>
                    </a:ext>
                  </a:extLst>
                </a:gridCol>
                <a:gridCol w="2667080">
                  <a:extLst>
                    <a:ext uri="{9D8B030D-6E8A-4147-A177-3AD203B41FA5}">
                      <a16:colId xmlns:a16="http://schemas.microsoft.com/office/drawing/2014/main" val="3750599332"/>
                    </a:ext>
                  </a:extLst>
                </a:gridCol>
              </a:tblGrid>
              <a:tr h="24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effectLst/>
                        </a:rPr>
                        <a:t>PRODUCT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effectLst/>
                        </a:rPr>
                        <a:t>CODE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effectLst/>
                        </a:rPr>
                        <a:t>QTY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effectLst/>
                        </a:rPr>
                        <a:t>UNIT PRICE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effectLst/>
                        </a:rPr>
                        <a:t>LINE TOTAL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0264998"/>
                  </a:ext>
                </a:extLst>
              </a:tr>
              <a:tr h="5121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effectLst/>
                        </a:rPr>
                        <a:t>[[!</a:t>
                      </a:r>
                      <a:r>
                        <a:rPr lang="en-US" sz="900" kern="100" dirty="0" err="1">
                          <a:effectLst/>
                        </a:rPr>
                        <a:t>Product_Name</a:t>
                      </a:r>
                      <a:r>
                        <a:rPr lang="en-US" sz="900" kern="100" dirty="0">
                          <a:effectLst/>
                        </a:rPr>
                        <a:t>!]]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effectLst/>
                        </a:rPr>
                        <a:t>[[!</a:t>
                      </a:r>
                      <a:r>
                        <a:rPr lang="en-US" sz="900" kern="100" dirty="0" err="1">
                          <a:effectLst/>
                        </a:rPr>
                        <a:t>Product_Code</a:t>
                      </a:r>
                      <a:r>
                        <a:rPr lang="en-US" sz="900" kern="100" dirty="0">
                          <a:effectLst/>
                        </a:rPr>
                        <a:t>!]]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effectLst/>
                        </a:rPr>
                        <a:t>[[!</a:t>
                      </a:r>
                      <a:r>
                        <a:rPr lang="en-US" sz="900" kern="100" dirty="0" err="1">
                          <a:effectLst/>
                        </a:rPr>
                        <a:t>Product_Quantity</a:t>
                      </a:r>
                      <a:r>
                        <a:rPr lang="en-US" sz="900" kern="100" dirty="0">
                          <a:effectLst/>
                        </a:rPr>
                        <a:t>!]]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effectLst/>
                        </a:rPr>
                        <a:t>[[!</a:t>
                      </a:r>
                      <a:r>
                        <a:rPr lang="en-US" sz="900" kern="100" dirty="0" err="1">
                          <a:effectLst/>
                        </a:rPr>
                        <a:t>Product_UnitPrice</a:t>
                      </a:r>
                      <a:r>
                        <a:rPr lang="en-US" sz="900" kern="100" dirty="0">
                          <a:effectLst/>
                        </a:rPr>
                        <a:t>!]]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effectLst/>
                        </a:rPr>
                        <a:t>[[!</a:t>
                      </a:r>
                      <a:r>
                        <a:rPr lang="en-US" sz="900" kern="100" dirty="0" err="1">
                          <a:effectLst/>
                        </a:rPr>
                        <a:t>Product_TotalPrice</a:t>
                      </a:r>
                      <a:r>
                        <a:rPr lang="en-US" sz="900" kern="100" dirty="0">
                          <a:effectLst/>
                        </a:rPr>
                        <a:t>!]]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223282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7762999-63C2-806B-92DB-C58303FCB05F}"/>
              </a:ext>
            </a:extLst>
          </p:cNvPr>
          <p:cNvSpPr txBox="1"/>
          <p:nvPr/>
        </p:nvSpPr>
        <p:spPr>
          <a:xfrm>
            <a:off x="916858" y="1690688"/>
            <a:ext cx="4100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Opportunity Name: [[!Oppty1_Name!]]</a:t>
            </a:r>
          </a:p>
        </p:txBody>
      </p:sp>
    </p:spTree>
    <p:extLst>
      <p:ext uri="{BB962C8B-B14F-4D97-AF65-F5344CB8AC3E}">
        <p14:creationId xmlns:p14="http://schemas.microsoft.com/office/powerpoint/2010/main" val="3147410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Aptos Narrow</vt:lpstr>
      <vt:lpstr>Arial</vt:lpstr>
      <vt:lpstr>Office Theme</vt:lpstr>
      <vt:lpstr>PRESENTATION</vt:lpstr>
      <vt:lpstr>TABLE ROW</vt:lpstr>
      <vt:lpstr>SECTION 1.A - Opportunity Products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Mariana Dri</dc:creator>
  <cp:lastModifiedBy>Soumya Todupunuri</cp:lastModifiedBy>
  <cp:revision>47</cp:revision>
  <dcterms:created xsi:type="dcterms:W3CDTF">2025-09-03T10:02:48Z</dcterms:created>
  <dcterms:modified xsi:type="dcterms:W3CDTF">2026-02-02T15:57:36Z</dcterms:modified>
</cp:coreProperties>
</file>