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946DE-1AE4-626F-953C-5763C0316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FEFA1-23F3-B303-B07E-6C30FA63A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9D0A1-B43B-D7CF-E1BF-3D937F42B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882DE-C3EA-A0C6-65AF-803BD0BC5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5D629-9C4F-0C43-611B-499B6E75A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45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5EDB8-41C1-E585-C35E-F70E9ED97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E759C6-6F3D-0871-FA88-B441237C0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45974-0CC6-22FC-01EB-C69F31C27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D06A6-F721-C911-17D5-C18AC4DA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86BC7-E846-B7BC-FEE3-C5BD8A60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46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67A1D4-3D9C-3BC3-6AED-1E55A2B54A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0F6A83-857A-7E48-5CE4-D2467370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DA22C-F9E6-632D-39E0-AE0CE81F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6F04F-BA5C-0E3D-3C99-E4E984125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D90DD-2A82-031F-9247-A8DC38C3B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4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24376-19EE-7B67-381F-C43FFE9FB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F67AC-1921-7F1F-6656-0DDBF460B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D6FC-E923-E3E6-A308-8C34E3E23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8C3C1-2089-A93E-DC28-32817110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4412A-CB6B-D943-EB38-A271AFDE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04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878F-9264-5C64-969E-B92237DD4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13187-95B3-D692-8EC1-6EA874885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28E6-EEC3-AF87-849E-ACC14687F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C7AF9-CAE6-E4F5-5F45-C2177808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5B6D6-17CB-49E9-9677-49CBC5C3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38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04A56-7476-C1CE-0C7A-231317AF5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77D37-EC6C-09A5-44C8-04030224A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723DA-CAA8-ECD1-8ADB-24A3CC8F0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092A8-4524-AF1F-2FBA-5ABA2117A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DA630-E5A7-9D04-B105-5847F22B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254E9-291E-67BF-45BC-240C9045A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4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F7F96-019D-09EF-90D0-BBDACB157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4E3D0-548D-46F0-41C2-5CCAF0609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2D590-7D75-FFD6-F80F-D926F0501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25C935-024E-36F3-26CE-D9AAC92F1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57478-E413-BEBD-6DDF-9FF333256A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E0A0C-2756-900F-3940-13CD7F99C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E4C0D2-5D44-BDBE-0F1E-B35ADBE0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5F7872-E8FC-C90E-048A-D335EC86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93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75B9-493E-DE57-2B2D-510FFD356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B3AA5C-9FC5-D1C1-CAA6-E23C60C38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5789F-7534-D559-BE19-3AA61605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6A853-2D24-6D81-3235-C5039247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81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88F3B3-744B-907D-35B0-C124EA0B2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E7611D-23E2-C6B9-75E7-6A8D7AD68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ECC23-AE6A-3468-9704-04EABC00A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61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F6DA9-CBC4-F484-BB87-4E116C60E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12B50-098C-D446-2A03-4016A532B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6DFC7-E062-761B-4382-32D249DD0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FC1B1-1C4D-9E1A-CE2C-0E3C5AF58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CE637-FF57-E714-A207-4AE7E864D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0C074-CE3F-14B8-57F3-1822C6DC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1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B1DB9-DC53-55D4-FC94-9E7646621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8A9C0E-483B-ED5B-0404-BC9E8397E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97CFC-1625-2196-D2FB-158D9BB16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EFCFF7-CF5C-A16F-E547-9564E4262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66EC3-C902-9E23-2CAD-72728EBF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60354-7964-352E-FB91-4613DABB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01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F5A058-61D8-BA5D-103B-19321A04D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7B0BA-55A9-E4B8-7261-5F619BACB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32C0C-BB9C-3B6F-C73D-6209A92DB9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44C56-BE17-4299-BAE8-4C7AB9BA0EF3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5A1D7-E0CE-7925-9432-991AA4596E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B2C4A-3E2B-2581-EB1B-08830216A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CB1E8-44E1-4026-886A-4F4E8DBD75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93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6C45B6-29D4-C91F-EAFB-66C750D4878F}"/>
              </a:ext>
            </a:extLst>
          </p:cNvPr>
          <p:cNvSpPr/>
          <p:nvPr/>
        </p:nvSpPr>
        <p:spPr>
          <a:xfrm>
            <a:off x="0" y="259"/>
            <a:ext cx="12192000" cy="9500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9406CC8-8C71-B243-90A2-05A0783C3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7842" y="2306401"/>
            <a:ext cx="8401412" cy="30337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de-DE" sz="12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Made for: </a:t>
            </a:r>
            <a:r>
              <a:rPr lang="en-US" altLang="de-DE" sz="1200" b="1" dirty="0">
                <a:latin typeface="Century Gothic" panose="020B0502020202020204" pitchFamily="34" charset="0"/>
              </a:rPr>
              <a:t>[[!ACCOUNTNAME!]]</a:t>
            </a: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de-DE" sz="1200" dirty="0">
                <a:latin typeface="+mn-lt"/>
                <a:ea typeface="+mj-ea"/>
                <a:cs typeface="+mj-cs"/>
              </a:rPr>
              <a:t>From: </a:t>
            </a:r>
            <a:r>
              <a:rPr lang="en-US" altLang="de-DE" sz="1200" b="1" dirty="0">
                <a:latin typeface="Century Gothic" panose="020B0502020202020204" pitchFamily="34" charset="0"/>
              </a:rPr>
              <a:t>[[!OPPORTUNITY_CREATEDBY_NAME!]]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altLang="de-DE" sz="100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de-DE" sz="1200" b="1" dirty="0">
                <a:latin typeface="Century Gothic" panose="020B0502020202020204" pitchFamily="34" charset="0"/>
              </a:rPr>
              <a:t>[[!QUOTE_DESCRIPTION!]]</a:t>
            </a:r>
            <a:endParaRPr lang="de-DE" altLang="de-DE" sz="1200" dirty="0">
              <a:latin typeface="+mn-lt"/>
              <a:ea typeface="+mj-ea"/>
              <a:cs typeface="+mj-cs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altLang="de-DE" sz="105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altLang="de-DE" sz="105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altLang="de-DE" sz="105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altLang="de-DE" sz="105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el 6">
            <a:extLst>
              <a:ext uri="{FF2B5EF4-FFF2-40B4-BE49-F238E27FC236}">
                <a16:creationId xmlns:a16="http://schemas.microsoft.com/office/drawing/2014/main" id="{C393EC2F-3A44-9343-B6CF-175984069046}"/>
              </a:ext>
            </a:extLst>
          </p:cNvPr>
          <p:cNvSpPr txBox="1">
            <a:spLocks/>
          </p:cNvSpPr>
          <p:nvPr/>
        </p:nvSpPr>
        <p:spPr>
          <a:xfrm>
            <a:off x="402174" y="152775"/>
            <a:ext cx="10815350" cy="55842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altLang="de-DE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[[!OPPORTUNITY_NAME!]] </a:t>
            </a:r>
            <a:br>
              <a:rPr lang="en-US" altLang="de-DE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en-US" altLang="de-DE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en-US" altLang="de-DE" sz="32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defRPr/>
            </a:pPr>
            <a:br>
              <a:rPr lang="en-US" altLang="de-DE" sz="2400" i="1" dirty="0">
                <a:solidFill>
                  <a:schemeClr val="bg1"/>
                </a:solidFill>
              </a:rPr>
            </a:br>
            <a:endParaRPr lang="de-DE" sz="2400" i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96B4A5-6BF1-EC9A-4E4F-9353D07ABC54}"/>
              </a:ext>
            </a:extLst>
          </p:cNvPr>
          <p:cNvSpPr txBox="1"/>
          <p:nvPr/>
        </p:nvSpPr>
        <p:spPr>
          <a:xfrm>
            <a:off x="2977842" y="1480764"/>
            <a:ext cx="5912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de-DE" b="1" dirty="0">
                <a:latin typeface="Century Gothic" panose="020B0502020202020204" pitchFamily="34" charset="0"/>
              </a:rPr>
              <a:t>[[!QUOTE_NAME!]]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9A7B58-6D5A-EF44-1A4C-39D59F559AF4}"/>
              </a:ext>
            </a:extLst>
          </p:cNvPr>
          <p:cNvSpPr txBox="1"/>
          <p:nvPr/>
        </p:nvSpPr>
        <p:spPr>
          <a:xfrm>
            <a:off x="805543" y="1796143"/>
            <a:ext cx="8142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Name: [[!ProductName!]]</a:t>
            </a:r>
          </a:p>
          <a:p>
            <a:r>
              <a:rPr lang="en-GB" dirty="0"/>
              <a:t>Price: [[!</a:t>
            </a:r>
            <a:r>
              <a:rPr lang="en-GB" dirty="0" err="1"/>
              <a:t>Productprice</a:t>
            </a:r>
            <a:r>
              <a:rPr lang="en-GB" dirty="0"/>
              <a:t>!]]</a:t>
            </a:r>
          </a:p>
          <a:p>
            <a:r>
              <a:rPr lang="en-GB" dirty="0"/>
              <a:t>Quantity: [[!ProductQuantity!]]</a:t>
            </a:r>
          </a:p>
        </p:txBody>
      </p:sp>
    </p:spTree>
    <p:extLst>
      <p:ext uri="{BB962C8B-B14F-4D97-AF65-F5344CB8AC3E}">
        <p14:creationId xmlns:p14="http://schemas.microsoft.com/office/powerpoint/2010/main" val="3820847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Ignacio Vega Mateos</dc:creator>
  <cp:lastModifiedBy>Soumya Todupunuri</cp:lastModifiedBy>
  <cp:revision>8</cp:revision>
  <dcterms:created xsi:type="dcterms:W3CDTF">2026-01-21T18:43:39Z</dcterms:created>
  <dcterms:modified xsi:type="dcterms:W3CDTF">2026-02-02T14:15:22Z</dcterms:modified>
</cp:coreProperties>
</file>